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509EC-7835-4EEB-BCD3-3A322CBDB47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1D798-7AA4-4DA4-946B-E778AF61E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2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4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E20-EC95-43C7-93A7-0E2C5AC4D7E8}" type="datetimeFigureOut">
              <a:rPr kumimoji="1" lang="ja-JP" altLang="en-US" smtClean="0"/>
              <a:t>2019/12/4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1484784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回三重県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透析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研究会学術集会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06926" y="4221088"/>
            <a:ext cx="6552728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  <a:endParaRPr lang="en-US" altLang="ja-JP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97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6832"/>
            <a:ext cx="8229600" cy="78296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状態がある場合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980728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三重県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透析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研究会学術集会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5562" y="346791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50942" y="392695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①顧問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④講演料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⑤原稿料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医学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⑦研究費・奨学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寄附金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　　　　　 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あり（〇○製薬） 　　　　　　　　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</a:t>
            </a:r>
            <a:endParaRPr kumimoji="1"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76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67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【スライド例】 発表時、申告すべきCOI状態がない場合</vt:lpstr>
      <vt:lpstr>【スライド例】 発表時、申告すべきCOI状態がある場合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【スライド例】 発表時、申告すべきCOI状態がない場合</dc:title>
  <cp:lastModifiedBy>血液浄化</cp:lastModifiedBy>
  <cp:revision>9</cp:revision>
  <cp:lastPrinted>2019-12-04T02:29:58Z</cp:lastPrinted>
  <dcterms:created xsi:type="dcterms:W3CDTF">2016-06-16T11:29:27Z</dcterms:created>
  <dcterms:modified xsi:type="dcterms:W3CDTF">2019-12-04T02:30:52Z</dcterms:modified>
</cp:coreProperties>
</file>